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77" r:id="rId8"/>
    <p:sldId id="262" r:id="rId9"/>
    <p:sldId id="263" r:id="rId10"/>
    <p:sldId id="264" r:id="rId11"/>
    <p:sldId id="265" r:id="rId12"/>
    <p:sldId id="278" r:id="rId13"/>
    <p:sldId id="266" r:id="rId14"/>
    <p:sldId id="267" r:id="rId15"/>
    <p:sldId id="268" r:id="rId16"/>
    <p:sldId id="276" r:id="rId17"/>
    <p:sldId id="279" r:id="rId18"/>
    <p:sldId id="269" r:id="rId19"/>
    <p:sldId id="270" r:id="rId20"/>
    <p:sldId id="271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8F08F0-09B1-433D-B46A-9C5269041D1A}" v="1" dt="2025-02-23T20:07:14.9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2" autoAdjust="0"/>
    <p:restoredTop sz="94660" autoAdjust="0"/>
  </p:normalViewPr>
  <p:slideViewPr>
    <p:cSldViewPr snapToGrid="0">
      <p:cViewPr varScale="1">
        <p:scale>
          <a:sx n="155" d="100"/>
          <a:sy n="155" d="100"/>
        </p:scale>
        <p:origin x="162" y="4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37" d="100"/>
          <a:sy n="137" d="100"/>
        </p:scale>
        <p:origin x="4680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D8C5CC-4321-4311-BC74-ACFE5555CA35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AF03E-44C6-4005-A7A0-C9CEFF4DD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42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F03E-44C6-4005-A7A0-C9CEFF4DDF7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15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0B196-F9DF-1B47-35A9-AA50CBE187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960E03-4A49-012B-B26E-0FC980A2F5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B404A-4806-D772-DFE3-CFCE062AF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197D-C070-4D95-BAAE-171F3AC59A5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7CC46-4C63-E2AF-D7FF-395EEDF72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75389-2D0F-D3C4-A7B7-1A8E099F6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E01B-B5C6-4157-B1F0-1D7645D6E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788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2A958-48AF-0172-C6F1-DD47828B6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FC4EB2-09B2-B8BF-32B5-84E5166C83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A53DC-5FBE-E83B-77AC-DDA859BC6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197D-C070-4D95-BAAE-171F3AC59A5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588DE-30EB-D152-245F-2C744750B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A90DF-44E4-BE4E-F2EF-C6D8B2DD2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E01B-B5C6-4157-B1F0-1D7645D6E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846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D1A56C-F19D-CD19-815D-1E3304C6D6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E52150-C448-EF89-FB03-98791FDA9E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0E2A38-8BA9-8423-9159-B77D331E5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197D-C070-4D95-BAAE-171F3AC59A5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62599-3F6E-C318-44DC-63BA10BA8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5B30C-69ED-7FE6-D88E-E65C962BC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E01B-B5C6-4157-B1F0-1D7645D6E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76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3E937-A4C3-AABA-1ACB-709AE7A97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34D98-5E4F-5D71-6766-9B73F4FD85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A603E-1D5E-495F-3EA2-466CBE902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197D-C070-4D95-BAAE-171F3AC59A5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6C7EC-1789-434A-F053-9D7CF8DD4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41CD1-6B72-2AAB-53FE-7B812840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E01B-B5C6-4157-B1F0-1D7645D6E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633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860E8-14BC-2F81-FFBC-5BCF39EB6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104FFA-39C6-177C-52E0-CDD4980F1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C1888-BF66-7217-DC68-18F21951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197D-C070-4D95-BAAE-171F3AC59A5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E9B35-9B90-8C84-D864-388BC33BF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03420-8E56-263B-E4E7-10460AA25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E01B-B5C6-4157-B1F0-1D7645D6E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662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C43BC-A022-5A98-8055-48F6ACF94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1AA5C-0901-1B9E-F2D1-8D2CA6C3A1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A9063F-FB49-5FAF-C63C-14DF40304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715687-46B2-A133-E057-0E2D83C8D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197D-C070-4D95-BAAE-171F3AC59A5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79979D-1AB2-9DD9-BD01-966A9416C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B61DF8-898E-71D2-C44A-F68411B77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E01B-B5C6-4157-B1F0-1D7645D6E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757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E5581-9A84-B464-D4D4-C03047A10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23E35-8BEB-CAC0-CF01-490C24C8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42A470-AC3D-6334-E98C-63FE419A8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9399D7-202F-284D-4BFD-5D2BC3F93A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1BDECE-4804-32A7-1B96-C8E7D62CA8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CA471D-5C59-6A8C-0BD7-E48C8B106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197D-C070-4D95-BAAE-171F3AC59A5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34A3B5-BC6F-3F3F-0301-60DD2932C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03C3BB-61FF-280E-810A-B1933BDE5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E01B-B5C6-4157-B1F0-1D7645D6E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41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FE3B9-6D8B-683D-E024-2792270BA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C43AAE-2B09-4339-E86D-A4AE3093A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197D-C070-4D95-BAAE-171F3AC59A5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A33C83-2345-62C4-2D7B-909CEFC38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6035AC-5CA6-E183-EC8B-EEBF4B046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E01B-B5C6-4157-B1F0-1D7645D6E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10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927D71-C06B-AD4C-04A5-3F570A5F3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197D-C070-4D95-BAAE-171F3AC59A5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CF2E06-9D94-BF09-99B7-4563CE885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30BE5-70B5-D962-7707-EA166B339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E01B-B5C6-4157-B1F0-1D7645D6E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58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3F340-7656-67FB-1E90-848379A65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70D0D-42CD-C0EE-E4EA-33373BABA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07DFDE-9C23-03BC-9317-B6313C0BF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5535C1-5B45-02AA-C0CB-F774EA495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197D-C070-4D95-BAAE-171F3AC59A5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1A7673-2EFC-DD39-1D68-179D04473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9C59B0-8D47-D68D-2C5D-1E43E0F8F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E01B-B5C6-4157-B1F0-1D7645D6E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4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3DBFB-E6D4-B4AF-3E86-78BD88AAC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FD004B-FB4C-0CCC-75A2-2F210D0BA3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B96C92-4F37-5271-CA9E-0219F19DC1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E79DCD-B147-5A4C-F199-511019C51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197D-C070-4D95-BAAE-171F3AC59A5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39FFDC-9090-E98D-7ECF-780E32477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979307-0541-FAC6-9A24-C9260B161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E01B-B5C6-4157-B1F0-1D7645D6E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37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43ACE8-5685-F757-6C9B-82295B520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D9C0F-E524-2412-95C7-066FC15726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92E65D-A3C1-25B3-C2CF-94DFB3C9A0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1197D-C070-4D95-BAAE-171F3AC59A5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7FBFB-8693-5102-B312-8BEBA5F253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63636-4916-33E2-D6A2-F6C7C83800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FE01B-B5C6-4157-B1F0-1D7645D6E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29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15ADF9-C093-CDA3-E932-21C60EADB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600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15ADF9-C093-CDA3-E932-21C60EADB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91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15ADF9-C093-CDA3-E932-21C60EADB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778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04CA9-C815-018C-DDEF-2EE6CE628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1FD58D-6C38-24D1-3FF9-4A6E16791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449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15ADF9-C093-CDA3-E932-21C60EADB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724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15ADF9-C093-CDA3-E932-21C60EADB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33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15ADF9-C093-CDA3-E932-21C60EADB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3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15ADF9-C093-CDA3-E932-21C60EADB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06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45249-EB69-13EB-148F-BB4E9CFAD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1E9686-ED95-17FB-D282-02F7864BE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7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15ADF9-C093-CDA3-E932-21C60EADB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78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15ADF9-C093-CDA3-E932-21C60EADB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820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15ADF9-C093-CDA3-E932-21C60EADB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115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15ADF9-C093-CDA3-E932-21C60EADB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66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15ADF9-C093-CDA3-E932-21C60EADB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86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15ADF9-C093-CDA3-E932-21C60EADB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02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15ADF9-C093-CDA3-E932-21C60EADB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16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15ADF9-C093-CDA3-E932-21C60EADB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825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15ADF9-C093-CDA3-E932-21C60EADB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4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2AEFA-D4AC-5C49-30DC-A49A8EDB5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B4FE22-D73E-F6C4-491B-8167D6CC2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99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15ADF9-C093-CDA3-E932-21C60EADB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38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15ADF9-C093-CDA3-E932-21C60EADB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550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</Words>
  <Application>Microsoft Office PowerPoint</Application>
  <PresentationFormat>Widescreen</PresentationFormat>
  <Paragraphs>1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Aptos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Larry</dc:creator>
  <cp:lastModifiedBy>Larry Weaver</cp:lastModifiedBy>
  <cp:revision>5</cp:revision>
  <dcterms:created xsi:type="dcterms:W3CDTF">2024-01-09T14:34:32Z</dcterms:created>
  <dcterms:modified xsi:type="dcterms:W3CDTF">2025-05-04T16:42:19Z</dcterms:modified>
</cp:coreProperties>
</file>